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charts/chart3.xml" ContentType="application/vnd.openxmlformats-officedocument.drawingml.chart+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9"/>
  </p:notesMasterIdLst>
  <p:handoutMasterIdLst>
    <p:handoutMasterId r:id="rId40"/>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0" r:id="rId20"/>
    <p:sldId id="331" r:id="rId21"/>
    <p:sldId id="332" r:id="rId22"/>
    <p:sldId id="333" r:id="rId23"/>
    <p:sldId id="334" r:id="rId24"/>
    <p:sldId id="335" r:id="rId25"/>
    <p:sldId id="307" r:id="rId26"/>
    <p:sldId id="321" r:id="rId27"/>
    <p:sldId id="309" r:id="rId28"/>
    <p:sldId id="310" r:id="rId29"/>
    <p:sldId id="311" r:id="rId30"/>
    <p:sldId id="312" r:id="rId31"/>
    <p:sldId id="313" r:id="rId32"/>
    <p:sldId id="314" r:id="rId33"/>
    <p:sldId id="315" r:id="rId34"/>
    <p:sldId id="316" r:id="rId35"/>
    <p:sldId id="317" r:id="rId36"/>
    <p:sldId id="318" r:id="rId37"/>
    <p:sldId id="319" r:id="rId38"/>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74419" autoAdjust="0"/>
  </p:normalViewPr>
  <p:slideViewPr>
    <p:cSldViewPr showGuides="1">
      <p:cViewPr varScale="1">
        <p:scale>
          <a:sx n="70" d="100"/>
          <a:sy n="70" d="100"/>
        </p:scale>
        <p:origin x="2052" y="7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Shifting gears a little bit, we are going to now talk about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15</a:t>
            </a:fld>
            <a:endParaRPr lang="en-US"/>
          </a:p>
        </p:txBody>
      </p:sp>
    </p:spTree>
    <p:extLst>
      <p:ext uri="{BB962C8B-B14F-4D97-AF65-F5344CB8AC3E}">
        <p14:creationId xmlns:p14="http://schemas.microsoft.com/office/powerpoint/2010/main" val="193378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Boosting: Legacy.</a:t>
            </a:r>
          </a:p>
          <a:p>
            <a:r>
              <a:rPr lang="en-US" dirty="0"/>
              <a:t>MIL:</a:t>
            </a:r>
          </a:p>
          <a:p>
            <a:r>
              <a:rPr lang="en-US" dirty="0"/>
              <a:t>KCF: Was running really slow.</a:t>
            </a:r>
          </a:p>
          <a:p>
            <a:r>
              <a:rPr lang="en-US" dirty="0"/>
              <a:t>TLD: Lucas-</a:t>
            </a:r>
            <a:r>
              <a:rPr lang="en-US" dirty="0" err="1"/>
              <a:t>Kanade</a:t>
            </a:r>
            <a:r>
              <a:rPr lang="en-US" dirty="0"/>
              <a:t> is a method for solving for optical flow by assuming small, constant flow in the neighborhood. (motion model) Lots of false positives.</a:t>
            </a:r>
          </a:p>
          <a:p>
            <a:r>
              <a:rPr lang="en-US" dirty="0" err="1"/>
              <a:t>Medianflow</a:t>
            </a:r>
            <a:r>
              <a:rPr lang="en-US" dirty="0"/>
              <a: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29</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31</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32</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35</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36</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p:txBody>
          <a:bodyPr/>
          <a:lstStyle/>
          <a:p>
            <a:endParaRPr lang="en-US" dirty="0"/>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p:txBody>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p:txBody>
          <a:bodyPr>
            <a:normAutofit fontScale="92500" lnSpcReduction="10000"/>
          </a:bodyPr>
          <a:lstStyle/>
          <a:p>
            <a:r>
              <a:rPr lang="en-US" dirty="0"/>
              <a:t>OpenCV 3.2 has 6 types of trackers:</a:t>
            </a:r>
          </a:p>
          <a:p>
            <a:pPr lvl="1"/>
            <a:r>
              <a:rPr lang="en-US" dirty="0" err="1"/>
              <a:t>AdaBoost</a:t>
            </a:r>
            <a:r>
              <a:rPr lang="en-US"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a:p>
            <a:pPr lvl="1"/>
            <a:r>
              <a:rPr lang="en-US" dirty="0"/>
              <a:t>Tracking, Learning, Detection:  Combines an optical flow tracker and nearest-neighbor classifiers to chose bounding box.</a:t>
            </a:r>
          </a:p>
          <a:p>
            <a:pPr lvl="1"/>
            <a:r>
              <a:rPr lang="en-US" b="1" dirty="0" err="1"/>
              <a:t>Medianflow</a:t>
            </a:r>
            <a:r>
              <a:rPr lang="en-US" b="1" dirty="0"/>
              <a:t>:</a:t>
            </a:r>
            <a:r>
              <a:rPr lang="en-US" dirty="0"/>
              <a:t> Incorporates tracking in both forwards and backwards direction in time to report failures and choose reliable trajectories.</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Improvements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27</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32</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377</TotalTime>
  <Words>2035</Words>
  <Application>Microsoft Office PowerPoint</Application>
  <PresentationFormat>On-screen Show (4:3)</PresentationFormat>
  <Paragraphs>393</Paragraphs>
  <Slides>36</Slides>
  <Notes>30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Incorporating 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75</cp:revision>
  <dcterms:created xsi:type="dcterms:W3CDTF">2016-10-10T18:04:18Z</dcterms:created>
  <dcterms:modified xsi:type="dcterms:W3CDTF">2017-12-11T18:45:36Z</dcterms:modified>
</cp:coreProperties>
</file>